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E0447-CB1E-44E9-9C8B-21CDC2AF6513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DEE54B-8C66-4439-8286-E1CEE3EC647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B34D-944F-4E95-8315-07F39BFE201E}" type="datetime1">
              <a:rPr lang="ru-RU" smtClean="0"/>
              <a:t>10.06.2021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7C9F4-18EE-49DA-9426-7365D464CA31}" type="datetime1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AFD8-C4D3-4382-AE9B-F16700AD37B3}" type="datetime1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187F-9379-44E6-A6F4-65CACEA9B883}" type="datetime1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DDF97-73BA-46D3-BD61-A7682E135BC7}" type="datetime1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05EAD-F4B7-454D-BED2-79AB9F4FB9ED}" type="datetime1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0376-8554-4275-A3A5-607002A5EC6C}" type="datetime1">
              <a:rPr lang="ru-RU" smtClean="0"/>
              <a:t>10.06.2021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6D60-2079-48D8-98D8-681E92A1F599}" type="datetime1">
              <a:rPr lang="ru-RU" smtClean="0"/>
              <a:t>10.06.2021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14678-9CDE-4673-A51D-8C1660AFD22E}" type="datetime1">
              <a:rPr lang="ru-RU" smtClean="0"/>
              <a:t>10.06.2021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D9C6-16F4-4BB6-A015-C3E00F90D71A}" type="datetime1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DA12-2CA0-489E-BA1D-0CB73760BC36}" type="datetime1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C94FE8-E477-4011-A371-FA939C193710}" type="datetime1">
              <a:rPr lang="ru-RU" smtClean="0"/>
              <a:t>10.06.2021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8791BC-E880-43C1-99A5-FA4FD579EAD4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700392" cy="161404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Обращение с отходами: российский и финский опыт (</a:t>
            </a:r>
            <a:r>
              <a:rPr lang="ru-RU" dirty="0" err="1" smtClean="0"/>
              <a:t>вебинар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/>
              <a:t>Финско</a:t>
            </a:r>
            <a:r>
              <a:rPr lang="ru-RU" b="1" dirty="0"/>
              <a:t>–российские государственные частные партнерства, способствующие развитию нового зеленого </a:t>
            </a:r>
            <a:r>
              <a:rPr lang="ru-RU" b="1" dirty="0" smtClean="0"/>
              <a:t>бизнеса, в Программе Приграничного сотрудничества «Россия – Юго-Восточная Финляндия 2014-2020»; </a:t>
            </a:r>
          </a:p>
          <a:p>
            <a:pPr algn="just"/>
            <a:r>
              <a:rPr lang="en-US" b="1" dirty="0" smtClean="0"/>
              <a:t>Bringing Together</a:t>
            </a:r>
            <a:r>
              <a:rPr lang="ru-RU" b="1" dirty="0" smtClean="0"/>
              <a:t> –</a:t>
            </a:r>
            <a:r>
              <a:rPr lang="en-US" b="1" dirty="0" smtClean="0"/>
              <a:t> </a:t>
            </a:r>
            <a:r>
              <a:rPr lang="ru-RU" b="1" dirty="0" smtClean="0"/>
              <a:t>лидирующий партнер Санкт-Петербургская ТПП – инвестиционная </a:t>
            </a:r>
            <a:r>
              <a:rPr lang="ru-RU" b="1" dirty="0" err="1" smtClean="0"/>
              <a:t>онлайн-платформа</a:t>
            </a:r>
            <a:r>
              <a:rPr lang="ru-RU" b="1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381FF-E2E7-4CC5-9676-38A56403291B}" type="datetime1">
              <a:rPr lang="ru-RU" smtClean="0"/>
              <a:t>10.06.2021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Интерфакс – Петербург – Брифинг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9 Невский международный экологический Конгресс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«– содействовать продвижению и тиражированию успешных проектов и практик в сфере «зеленой» экономики, </a:t>
            </a:r>
            <a:r>
              <a:rPr lang="ru-RU" dirty="0" err="1" smtClean="0"/>
              <a:t>трансфер</a:t>
            </a:r>
            <a:r>
              <a:rPr lang="ru-RU" dirty="0" smtClean="0"/>
              <a:t> наилучших «зеленых» технологий, информационный обмен по вопросам устойчивого развития и охраны окружающей среды, а также формирование экологической культуры; </a:t>
            </a:r>
          </a:p>
          <a:p>
            <a:r>
              <a:rPr lang="ru-RU" dirty="0" smtClean="0"/>
              <a:t>– сформировать комплекс мер, направленных на привлечение частных инвестиций в сферу экологии;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в сфере «зеленого» финансирования: 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– разработать комплексный подход к регулированию «зеленых» проектов; определить единые системы и принципы «зеленого» финансирования; конкретизировать меры государственной поддержки для инициаторов «зеленых» проектов; разработать терминологию «зеленого» финансирования.»</a:t>
            </a:r>
          </a:p>
          <a:p>
            <a:endParaRPr lang="ru-RU" dirty="0" smtClean="0"/>
          </a:p>
          <a:p>
            <a:r>
              <a:rPr lang="ru-RU" sz="4400" dirty="0" smtClean="0"/>
              <a:t>ППК РЭО – </a:t>
            </a:r>
            <a:r>
              <a:rPr lang="ru-RU" sz="4400" dirty="0" err="1" smtClean="0"/>
              <a:t>соорганизатор</a:t>
            </a:r>
            <a:r>
              <a:rPr lang="ru-RU" sz="4400" dirty="0" smtClean="0"/>
              <a:t> и </a:t>
            </a:r>
            <a:r>
              <a:rPr lang="ru-RU" sz="4400" dirty="0" err="1" smtClean="0"/>
              <a:t>экопартнёр</a:t>
            </a:r>
            <a:r>
              <a:rPr lang="ru-RU" sz="4400" dirty="0" smtClean="0"/>
              <a:t> – предложение по реализации </a:t>
            </a:r>
            <a:r>
              <a:rPr lang="ru-RU" sz="4400" dirty="0" err="1" smtClean="0"/>
              <a:t>пилотных</a:t>
            </a:r>
            <a:r>
              <a:rPr lang="ru-RU" sz="4400" dirty="0" smtClean="0"/>
              <a:t> проектов Полимерного кластера на базе крупных промышленных и транспортных холдингов</a:t>
            </a:r>
            <a:endParaRPr lang="ru-RU" sz="4400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92A3C43-6C69-4D4E-AB20-12A49CB4C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725144"/>
            <a:ext cx="1066800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002E-70F1-4DB7-9264-42A42D6337F3}" type="datetime1">
              <a:rPr lang="ru-RU" smtClean="0"/>
              <a:t>10.06.2021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2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Интерфакс – Петербург – Брифинг</a:t>
            </a:r>
          </a:p>
          <a:p>
            <a:endParaRPr lang="ru-RU" dirty="0"/>
          </a:p>
        </p:txBody>
      </p:sp>
      <p:pic>
        <p:nvPicPr>
          <p:cNvPr id="8" name="Picture 4" descr="https://en.ecosociety.ru/wp-content/uploads/2020/06/2606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11832" y="692696"/>
            <a:ext cx="1632168" cy="1153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ПМЭФ - 2021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АСИ и Международный консорциум </a:t>
            </a:r>
            <a:r>
              <a:rPr lang="ru-RU" dirty="0" err="1" smtClean="0"/>
              <a:t>СПб.Кластер</a:t>
            </a:r>
            <a:r>
              <a:rPr lang="ru-RU" dirty="0" smtClean="0"/>
              <a:t> чистых технологий для городской среды при участии новых партнеров – сессия «Промышленный симбиоз как путь к улучшению экологического</a:t>
            </a:r>
            <a:r>
              <a:rPr lang="en-US" dirty="0" smtClean="0"/>
              <a:t> </a:t>
            </a:r>
            <a:r>
              <a:rPr lang="ru-RU" dirty="0" smtClean="0"/>
              <a:t>и экономического состояния региона».</a:t>
            </a:r>
          </a:p>
          <a:p>
            <a:r>
              <a:rPr lang="ru-RU" dirty="0" smtClean="0"/>
              <a:t>Северо-Западная инициатива по развитию экономики замкнутого цикла (</a:t>
            </a:r>
            <a:r>
              <a:rPr lang="en-US" dirty="0" smtClean="0"/>
              <a:t>North-West Circular Economy Initiative)</a:t>
            </a:r>
            <a:r>
              <a:rPr lang="ru-RU" dirty="0" smtClean="0"/>
              <a:t> </a:t>
            </a:r>
            <a:r>
              <a:rPr lang="ru-RU" dirty="0" smtClean="0"/>
              <a:t>– Фонд  развития </a:t>
            </a:r>
            <a:r>
              <a:rPr lang="ru-RU" dirty="0" err="1" smtClean="0"/>
              <a:t>развития</a:t>
            </a:r>
            <a:r>
              <a:rPr lang="ru-RU" dirty="0" smtClean="0"/>
              <a:t> малого и среднего бизнеса СПб.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2D48-C147-4637-B82E-AAB331D23358}" type="datetime1">
              <a:rPr lang="ru-RU" smtClean="0"/>
              <a:t>10.06.2021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1BC-E880-43C1-99A5-FA4FD579EAD4}" type="slidenum">
              <a:rPr lang="ru-RU" smtClean="0"/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Интерфакс – Петербург – Брифинг</a:t>
            </a:r>
          </a:p>
          <a:p>
            <a:endParaRPr lang="ru-RU" dirty="0"/>
          </a:p>
        </p:txBody>
      </p:sp>
      <p:pic>
        <p:nvPicPr>
          <p:cNvPr id="7" name="Google Shape;86;p1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6084168" y="908720"/>
            <a:ext cx="1656184" cy="748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1323</TotalTime>
  <Words>235</Words>
  <Application>Microsoft Office PowerPoint</Application>
  <PresentationFormat>Экран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    Обращение с отходами: российский и финский опыт (вебинар)</vt:lpstr>
      <vt:lpstr>9 Невский международный экологический Конгресс </vt:lpstr>
      <vt:lpstr>ПМЭФ - 2021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</cp:revision>
  <dcterms:created xsi:type="dcterms:W3CDTF">2021-06-09T08:21:18Z</dcterms:created>
  <dcterms:modified xsi:type="dcterms:W3CDTF">2021-06-10T06:25:05Z</dcterms:modified>
</cp:coreProperties>
</file>